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601200" cy="12801600" type="A3"/>
  <p:notesSz cx="6858000" cy="9144000"/>
  <p:defaultTextStyle>
    <a:defPPr>
      <a:defRPr lang="es-MX"/>
    </a:defPPr>
    <a:lvl1pPr marL="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2161"/>
    <a:srgbClr val="DC7AA3"/>
    <a:srgbClr val="B71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93"/>
  </p:normalViewPr>
  <p:slideViewPr>
    <p:cSldViewPr snapToGrid="0" showGuides="1">
      <p:cViewPr varScale="1">
        <p:scale>
          <a:sx n="58" d="100"/>
          <a:sy n="58" d="100"/>
        </p:scale>
        <p:origin x="2952" y="36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C7807AFF-B2FE-6A07-5523-1825EB5BC65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657B51CB-8E5C-0BC8-8949-21160882F3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D444B-52A4-5F4C-93D2-9D60CAB42419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5B9DA175-E7EB-5185-4087-947D4D7971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C601E963-26F6-25BF-8A26-99B0599058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558C9-5EAD-7E48-94FE-0637923B65F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5504692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1C8000-E909-1643-955A-E67728E56E7B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406BC-ACBF-3A44-8AF7-7F8751949D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150574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06BC-ACBF-3A44-8AF7-7F8751949DE4}" type="slidenum">
              <a:rPr lang="es-MX" smtClean="0"/>
              <a:t>1</a:t>
            </a:fld>
            <a:endParaRPr lang="es-MX"/>
          </a:p>
        </p:txBody>
      </p:sp>
      <p:sp>
        <p:nvSpPr>
          <p:cNvPr id="5" name="Marcador de encabezado 4">
            <a:extLst>
              <a:ext uri="{FF2B5EF4-FFF2-40B4-BE49-F238E27FC236}">
                <a16:creationId xmlns:a16="http://schemas.microsoft.com/office/drawing/2014/main" xmlns="" id="{8B1390BB-F3F7-3A2C-07B5-98045FAF1EA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5757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AC65BBE-F68A-2550-118B-C0BFB78554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95078"/>
            <a:ext cx="7200900" cy="4456854"/>
          </a:xfrm>
        </p:spPr>
        <p:txBody>
          <a:bodyPr anchor="b"/>
          <a:lstStyle>
            <a:lvl1pPr algn="ctr">
              <a:defRPr sz="11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16AE3509-573B-C780-B67E-D5F1FDCBC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5"/>
          </a:xfrm>
        </p:spPr>
        <p:txBody>
          <a:bodyPr/>
          <a:lstStyle>
            <a:lvl1pPr marL="0" indent="0" algn="ctr">
              <a:buNone/>
              <a:defRPr sz="4480"/>
            </a:lvl1pPr>
            <a:lvl2pPr marL="853433" indent="0" algn="ctr">
              <a:buNone/>
              <a:defRPr sz="3734"/>
            </a:lvl2pPr>
            <a:lvl3pPr marL="1706866" indent="0" algn="ctr">
              <a:buNone/>
              <a:defRPr sz="3360"/>
            </a:lvl3pPr>
            <a:lvl4pPr marL="2560299" indent="0" algn="ctr">
              <a:buNone/>
              <a:defRPr sz="2986"/>
            </a:lvl4pPr>
            <a:lvl5pPr marL="3413731" indent="0" algn="ctr">
              <a:buNone/>
              <a:defRPr sz="2986"/>
            </a:lvl5pPr>
            <a:lvl6pPr marL="4267165" indent="0" algn="ctr">
              <a:buNone/>
              <a:defRPr sz="2986"/>
            </a:lvl6pPr>
            <a:lvl7pPr marL="5120598" indent="0" algn="ctr">
              <a:buNone/>
              <a:defRPr sz="2986"/>
            </a:lvl7pPr>
            <a:lvl8pPr marL="5974030" indent="0" algn="ctr">
              <a:buNone/>
              <a:defRPr sz="2986"/>
            </a:lvl8pPr>
            <a:lvl9pPr marL="6827463" indent="0" algn="ctr">
              <a:buNone/>
              <a:defRPr sz="2986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695600A-FF40-43CF-AC09-056C90AFF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E4F0-0546-5440-BBA3-0BBEECEEF085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D2320763-50F9-75DE-9358-614C801C2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59AFB83D-DB94-6DCF-47B8-CE679A33B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10C2-E44A-A047-8F20-05751F655F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856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D7D849D-FE40-39D6-D1E9-C2F95891F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90E0324B-4219-306A-F8B2-0316E19739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54ADF6F-21F9-1F2A-CEBB-E339C8C83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E4F0-0546-5440-BBA3-0BBEECEEF085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07B8388-36A5-35AE-3488-721B16AA0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B25048E-8A9C-503C-1108-F2663FEED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10C2-E44A-A047-8F20-05751F655F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438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D614F053-8411-6929-D31B-99E9637F59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70859" y="681568"/>
            <a:ext cx="2070258" cy="10848764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DCF84A6E-C654-88D1-1110-1917829F9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60082" y="681568"/>
            <a:ext cx="6090762" cy="10848764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E10200C-27C7-7908-EE7F-F3CEAD5B3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E4F0-0546-5440-BBA3-0BBEECEEF085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BC26EF4-6D7A-059E-F172-3DC3F47B3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6B7BB39-A573-3029-3BC5-7923461CF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10C2-E44A-A047-8F20-05751F655F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6730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B6A4512-E022-4B26-5BB8-1F11E592C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8D53949E-8508-1E35-F3B7-14AF80CDA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463452E-36C8-C2AF-DC13-8AD4E9081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E4F0-0546-5440-BBA3-0BBEECEEF085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8C3B9242-FADE-98B7-40D5-1DD9A0F83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00A8436-7731-BCDF-C6FD-3C85FC994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10C2-E44A-A047-8F20-05751F655F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9534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5ABE40D-A4FF-65BE-3DE7-F82643A93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085" y="3191513"/>
            <a:ext cx="8281035" cy="5325109"/>
          </a:xfrm>
        </p:spPr>
        <p:txBody>
          <a:bodyPr anchor="b"/>
          <a:lstStyle>
            <a:lvl1pPr>
              <a:defRPr sz="11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B1BD7882-956C-DCB8-5B7E-476190ED30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085" y="8567000"/>
            <a:ext cx="8281035" cy="2800349"/>
          </a:xfrm>
        </p:spPr>
        <p:txBody>
          <a:bodyPr/>
          <a:lstStyle>
            <a:lvl1pPr marL="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1pPr>
            <a:lvl2pPr marL="853433" indent="0">
              <a:buNone/>
              <a:defRPr sz="3734">
                <a:solidFill>
                  <a:schemeClr val="tx1">
                    <a:tint val="75000"/>
                  </a:schemeClr>
                </a:solidFill>
              </a:defRPr>
            </a:lvl2pPr>
            <a:lvl3pPr marL="1706866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3pPr>
            <a:lvl4pPr marL="2560299" indent="0">
              <a:buNone/>
              <a:defRPr sz="2986">
                <a:solidFill>
                  <a:schemeClr val="tx1">
                    <a:tint val="75000"/>
                  </a:schemeClr>
                </a:solidFill>
              </a:defRPr>
            </a:lvl4pPr>
            <a:lvl5pPr marL="3413731" indent="0">
              <a:buNone/>
              <a:defRPr sz="2986">
                <a:solidFill>
                  <a:schemeClr val="tx1">
                    <a:tint val="75000"/>
                  </a:schemeClr>
                </a:solidFill>
              </a:defRPr>
            </a:lvl5pPr>
            <a:lvl6pPr marL="4267165" indent="0">
              <a:buNone/>
              <a:defRPr sz="2986">
                <a:solidFill>
                  <a:schemeClr val="tx1">
                    <a:tint val="75000"/>
                  </a:schemeClr>
                </a:solidFill>
              </a:defRPr>
            </a:lvl6pPr>
            <a:lvl7pPr marL="5120598" indent="0">
              <a:buNone/>
              <a:defRPr sz="2986">
                <a:solidFill>
                  <a:schemeClr val="tx1">
                    <a:tint val="75000"/>
                  </a:schemeClr>
                </a:solidFill>
              </a:defRPr>
            </a:lvl7pPr>
            <a:lvl8pPr marL="5974030" indent="0">
              <a:buNone/>
              <a:defRPr sz="2986">
                <a:solidFill>
                  <a:schemeClr val="tx1">
                    <a:tint val="75000"/>
                  </a:schemeClr>
                </a:solidFill>
              </a:defRPr>
            </a:lvl8pPr>
            <a:lvl9pPr marL="6827463" indent="0">
              <a:buNone/>
              <a:defRPr sz="29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BF836A3-ECD0-C621-B313-55C7465B8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E4F0-0546-5440-BBA3-0BBEECEEF085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AA36ECCE-E4D0-0A88-478B-FF70DB3FA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57690811-C926-5A9C-B3DA-2480D5A97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10C2-E44A-A047-8F20-05751F655F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4841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9A55298-7799-2478-5720-9FBD82DAA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64728E0-966F-5DEA-1CD2-3A6755059B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0083" y="3407834"/>
            <a:ext cx="4080510" cy="812249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D1693799-2A66-9F77-1D11-A7F975A027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0608" y="3407834"/>
            <a:ext cx="4080510" cy="812249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10CB761D-4C77-F8FA-FA3A-BE583F373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E4F0-0546-5440-BBA3-0BBEECEEF085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D0A0AB5F-8E18-D26C-E86E-62B5CEF5E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7EDF0DDE-CC7A-8F2D-8F31-0BE22E6CB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10C2-E44A-A047-8F20-05751F655F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897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C66AD02-46E2-BE39-8466-DCBA38AA4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6" y="681570"/>
            <a:ext cx="8281035" cy="2474384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710B7A72-4222-9482-00AC-FB7A7CCC8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1334" y="3138172"/>
            <a:ext cx="4061757" cy="1537969"/>
          </a:xfrm>
        </p:spPr>
        <p:txBody>
          <a:bodyPr anchor="b"/>
          <a:lstStyle>
            <a:lvl1pPr marL="0" indent="0">
              <a:buNone/>
              <a:defRPr sz="4480" b="1"/>
            </a:lvl1pPr>
            <a:lvl2pPr marL="853433" indent="0">
              <a:buNone/>
              <a:defRPr sz="3734" b="1"/>
            </a:lvl2pPr>
            <a:lvl3pPr marL="1706866" indent="0">
              <a:buNone/>
              <a:defRPr sz="3360" b="1"/>
            </a:lvl3pPr>
            <a:lvl4pPr marL="2560299" indent="0">
              <a:buNone/>
              <a:defRPr sz="2986" b="1"/>
            </a:lvl4pPr>
            <a:lvl5pPr marL="3413731" indent="0">
              <a:buNone/>
              <a:defRPr sz="2986" b="1"/>
            </a:lvl5pPr>
            <a:lvl6pPr marL="4267165" indent="0">
              <a:buNone/>
              <a:defRPr sz="2986" b="1"/>
            </a:lvl6pPr>
            <a:lvl7pPr marL="5120598" indent="0">
              <a:buNone/>
              <a:defRPr sz="2986" b="1"/>
            </a:lvl7pPr>
            <a:lvl8pPr marL="5974030" indent="0">
              <a:buNone/>
              <a:defRPr sz="2986" b="1"/>
            </a:lvl8pPr>
            <a:lvl9pPr marL="6827463" indent="0">
              <a:buNone/>
              <a:defRPr sz="2986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F32375B6-6946-DAD2-E42F-8296060A3A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A7830293-3D0F-AC0B-AACF-F5FC7F9834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60610" y="3138172"/>
            <a:ext cx="4081760" cy="1537969"/>
          </a:xfrm>
        </p:spPr>
        <p:txBody>
          <a:bodyPr anchor="b"/>
          <a:lstStyle>
            <a:lvl1pPr marL="0" indent="0">
              <a:buNone/>
              <a:defRPr sz="4480" b="1"/>
            </a:lvl1pPr>
            <a:lvl2pPr marL="853433" indent="0">
              <a:buNone/>
              <a:defRPr sz="3734" b="1"/>
            </a:lvl2pPr>
            <a:lvl3pPr marL="1706866" indent="0">
              <a:buNone/>
              <a:defRPr sz="3360" b="1"/>
            </a:lvl3pPr>
            <a:lvl4pPr marL="2560299" indent="0">
              <a:buNone/>
              <a:defRPr sz="2986" b="1"/>
            </a:lvl4pPr>
            <a:lvl5pPr marL="3413731" indent="0">
              <a:buNone/>
              <a:defRPr sz="2986" b="1"/>
            </a:lvl5pPr>
            <a:lvl6pPr marL="4267165" indent="0">
              <a:buNone/>
              <a:defRPr sz="2986" b="1"/>
            </a:lvl6pPr>
            <a:lvl7pPr marL="5120598" indent="0">
              <a:buNone/>
              <a:defRPr sz="2986" b="1"/>
            </a:lvl7pPr>
            <a:lvl8pPr marL="5974030" indent="0">
              <a:buNone/>
              <a:defRPr sz="2986" b="1"/>
            </a:lvl8pPr>
            <a:lvl9pPr marL="6827463" indent="0">
              <a:buNone/>
              <a:defRPr sz="2986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A586D21B-7752-EDEB-04D2-CBA38196CB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0610" y="4676140"/>
            <a:ext cx="4081760" cy="687789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2232502A-CA16-B201-BB9B-785D7115E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E4F0-0546-5440-BBA3-0BBEECEEF085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E414089E-8308-7D0E-AD64-7CDD52792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794E4C56-9BE8-F31E-764B-E0AC0E7D6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10C2-E44A-A047-8F20-05751F655F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966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EE847D4-8878-8096-B5D8-6AD43DC8B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E2381D89-E23D-06BE-BF5D-C57C0AB3F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E4F0-0546-5440-BBA3-0BBEECEEF085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E472A4DA-62F7-C475-CD0F-1F40A6E5E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43F7E72D-61E9-7478-E7A6-97E982397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10C2-E44A-A047-8F20-05751F655F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1194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569A5CA6-1726-5639-377D-867B13EED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E4F0-0546-5440-BBA3-0BBEECEEF085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F5037DD8-C89C-267E-7A0C-C6493E072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5DF2F63E-6812-A5E1-23D8-802CD4251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10C2-E44A-A047-8F20-05751F655F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5014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6F02610-FA16-40EB-8A08-8B91316A5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6" y="853441"/>
            <a:ext cx="3096636" cy="2987040"/>
          </a:xfrm>
        </p:spPr>
        <p:txBody>
          <a:bodyPr anchor="b"/>
          <a:lstStyle>
            <a:lvl1pPr>
              <a:defRPr sz="5974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0E698C8-9DA9-DF2C-F919-8403EFDEC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1762" y="1843196"/>
            <a:ext cx="4860608" cy="9097434"/>
          </a:xfrm>
        </p:spPr>
        <p:txBody>
          <a:bodyPr/>
          <a:lstStyle>
            <a:lvl1pPr>
              <a:defRPr sz="5974"/>
            </a:lvl1pPr>
            <a:lvl2pPr>
              <a:defRPr sz="5226"/>
            </a:lvl2pPr>
            <a:lvl3pPr>
              <a:defRPr sz="4480"/>
            </a:lvl3pPr>
            <a:lvl4pPr>
              <a:defRPr sz="3734"/>
            </a:lvl4pPr>
            <a:lvl5pPr>
              <a:defRPr sz="3734"/>
            </a:lvl5pPr>
            <a:lvl6pPr>
              <a:defRPr sz="3734"/>
            </a:lvl6pPr>
            <a:lvl7pPr>
              <a:defRPr sz="3734"/>
            </a:lvl7pPr>
            <a:lvl8pPr>
              <a:defRPr sz="3734"/>
            </a:lvl8pPr>
            <a:lvl9pPr>
              <a:defRPr sz="3734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71159CB5-292E-2E84-1251-96E7691C82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1336" y="3840481"/>
            <a:ext cx="3096636" cy="7114964"/>
          </a:xfrm>
        </p:spPr>
        <p:txBody>
          <a:bodyPr/>
          <a:lstStyle>
            <a:lvl1pPr marL="0" indent="0">
              <a:buNone/>
              <a:defRPr sz="2986"/>
            </a:lvl1pPr>
            <a:lvl2pPr marL="853433" indent="0">
              <a:buNone/>
              <a:defRPr sz="2614"/>
            </a:lvl2pPr>
            <a:lvl3pPr marL="1706866" indent="0">
              <a:buNone/>
              <a:defRPr sz="2240"/>
            </a:lvl3pPr>
            <a:lvl4pPr marL="2560299" indent="0">
              <a:buNone/>
              <a:defRPr sz="1866"/>
            </a:lvl4pPr>
            <a:lvl5pPr marL="3413731" indent="0">
              <a:buNone/>
              <a:defRPr sz="1866"/>
            </a:lvl5pPr>
            <a:lvl6pPr marL="4267165" indent="0">
              <a:buNone/>
              <a:defRPr sz="1866"/>
            </a:lvl6pPr>
            <a:lvl7pPr marL="5120598" indent="0">
              <a:buNone/>
              <a:defRPr sz="1866"/>
            </a:lvl7pPr>
            <a:lvl8pPr marL="5974030" indent="0">
              <a:buNone/>
              <a:defRPr sz="1866"/>
            </a:lvl8pPr>
            <a:lvl9pPr marL="6827463" indent="0">
              <a:buNone/>
              <a:defRPr sz="1866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B3A79A26-28CC-C820-727E-3E7741D8E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E4F0-0546-5440-BBA3-0BBEECEEF085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565A171F-B342-9F5E-8263-BE47B2F3B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2353CD03-1D52-368C-4412-07DE4ECD2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10C2-E44A-A047-8F20-05751F655F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597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9BD2FFB-96A3-304E-319A-BD95A37F1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6" y="853441"/>
            <a:ext cx="3096636" cy="2987040"/>
          </a:xfrm>
        </p:spPr>
        <p:txBody>
          <a:bodyPr anchor="b"/>
          <a:lstStyle>
            <a:lvl1pPr>
              <a:defRPr sz="5974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17322DDF-823F-192A-B7D6-67545EDD6D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081762" y="1843196"/>
            <a:ext cx="4860608" cy="9097434"/>
          </a:xfrm>
        </p:spPr>
        <p:txBody>
          <a:bodyPr/>
          <a:lstStyle>
            <a:lvl1pPr marL="0" indent="0">
              <a:buNone/>
              <a:defRPr sz="5974"/>
            </a:lvl1pPr>
            <a:lvl2pPr marL="853433" indent="0">
              <a:buNone/>
              <a:defRPr sz="5226"/>
            </a:lvl2pPr>
            <a:lvl3pPr marL="1706866" indent="0">
              <a:buNone/>
              <a:defRPr sz="4480"/>
            </a:lvl3pPr>
            <a:lvl4pPr marL="2560299" indent="0">
              <a:buNone/>
              <a:defRPr sz="3734"/>
            </a:lvl4pPr>
            <a:lvl5pPr marL="3413731" indent="0">
              <a:buNone/>
              <a:defRPr sz="3734"/>
            </a:lvl5pPr>
            <a:lvl6pPr marL="4267165" indent="0">
              <a:buNone/>
              <a:defRPr sz="3734"/>
            </a:lvl6pPr>
            <a:lvl7pPr marL="5120598" indent="0">
              <a:buNone/>
              <a:defRPr sz="3734"/>
            </a:lvl7pPr>
            <a:lvl8pPr marL="5974030" indent="0">
              <a:buNone/>
              <a:defRPr sz="3734"/>
            </a:lvl8pPr>
            <a:lvl9pPr marL="6827463" indent="0">
              <a:buNone/>
              <a:defRPr sz="3734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AF749E08-DEFA-9A9E-5604-C3B6992348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1336" y="3840481"/>
            <a:ext cx="3096636" cy="7114964"/>
          </a:xfrm>
        </p:spPr>
        <p:txBody>
          <a:bodyPr/>
          <a:lstStyle>
            <a:lvl1pPr marL="0" indent="0">
              <a:buNone/>
              <a:defRPr sz="2986"/>
            </a:lvl1pPr>
            <a:lvl2pPr marL="853433" indent="0">
              <a:buNone/>
              <a:defRPr sz="2614"/>
            </a:lvl2pPr>
            <a:lvl3pPr marL="1706866" indent="0">
              <a:buNone/>
              <a:defRPr sz="2240"/>
            </a:lvl3pPr>
            <a:lvl4pPr marL="2560299" indent="0">
              <a:buNone/>
              <a:defRPr sz="1866"/>
            </a:lvl4pPr>
            <a:lvl5pPr marL="3413731" indent="0">
              <a:buNone/>
              <a:defRPr sz="1866"/>
            </a:lvl5pPr>
            <a:lvl6pPr marL="4267165" indent="0">
              <a:buNone/>
              <a:defRPr sz="1866"/>
            </a:lvl6pPr>
            <a:lvl7pPr marL="5120598" indent="0">
              <a:buNone/>
              <a:defRPr sz="1866"/>
            </a:lvl7pPr>
            <a:lvl8pPr marL="5974030" indent="0">
              <a:buNone/>
              <a:defRPr sz="1866"/>
            </a:lvl8pPr>
            <a:lvl9pPr marL="6827463" indent="0">
              <a:buNone/>
              <a:defRPr sz="1866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75C0546C-DDE9-9B91-6F7A-5151ECDB7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8E4F0-0546-5440-BBA3-0BBEECEEF085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B13A1BC-84F2-600E-0006-7E42B196B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E5C476AD-3439-2518-941D-403FC3979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110C2-E44A-A047-8F20-05751F655F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3008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EA24D561-7101-34FE-6426-6D2311935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85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3A0C1D0C-2112-EA93-1C88-3E5696B8D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85" y="3407834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B6FACA0-1B8D-6AC4-0DED-6B7533FCD6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0082" y="11865186"/>
            <a:ext cx="2160270" cy="6815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8E4F0-0546-5440-BBA3-0BBEECEEF085}" type="datetimeFigureOut">
              <a:rPr lang="es-MX" smtClean="0"/>
              <a:t>06/05/2024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9E9049B-287E-41D2-FC68-57FE735E8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80400" y="11865186"/>
            <a:ext cx="3240405" cy="6815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79659483-6BB4-F784-1EDC-CD19B36B58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80848" y="11865186"/>
            <a:ext cx="2160270" cy="6815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110C2-E44A-A047-8F20-05751F655F1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056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706866" rtl="0" eaLnBrk="1" latinLnBrk="0" hangingPunct="1">
        <a:lnSpc>
          <a:spcPct val="90000"/>
        </a:lnSpc>
        <a:spcBef>
          <a:spcPct val="0"/>
        </a:spcBef>
        <a:buNone/>
        <a:defRPr sz="82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6717" indent="-426717" algn="l" defTabSz="1706866" rtl="0" eaLnBrk="1" latinLnBrk="0" hangingPunct="1">
        <a:lnSpc>
          <a:spcPct val="90000"/>
        </a:lnSpc>
        <a:spcBef>
          <a:spcPts val="1866"/>
        </a:spcBef>
        <a:buFont typeface="Arial" panose="020B0604020202020204" pitchFamily="34" charset="0"/>
        <a:buChar char="•"/>
        <a:defRPr sz="5226" kern="1200">
          <a:solidFill>
            <a:schemeClr val="tx1"/>
          </a:solidFill>
          <a:latin typeface="+mn-lt"/>
          <a:ea typeface="+mn-ea"/>
          <a:cs typeface="+mn-cs"/>
        </a:defRPr>
      </a:lvl1pPr>
      <a:lvl2pPr marL="1280149" indent="-426717" algn="l" defTabSz="1706866" rtl="0" eaLnBrk="1" latinLnBrk="0" hangingPunct="1">
        <a:lnSpc>
          <a:spcPct val="90000"/>
        </a:lnSpc>
        <a:spcBef>
          <a:spcPts val="934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2pPr>
      <a:lvl3pPr marL="2133582" indent="-426717" algn="l" defTabSz="1706866" rtl="0" eaLnBrk="1" latinLnBrk="0" hangingPunct="1">
        <a:lnSpc>
          <a:spcPct val="90000"/>
        </a:lnSpc>
        <a:spcBef>
          <a:spcPts val="934"/>
        </a:spcBef>
        <a:buFont typeface="Arial" panose="020B0604020202020204" pitchFamily="34" charset="0"/>
        <a:buChar char="•"/>
        <a:defRPr sz="3734" kern="1200">
          <a:solidFill>
            <a:schemeClr val="tx1"/>
          </a:solidFill>
          <a:latin typeface="+mn-lt"/>
          <a:ea typeface="+mn-ea"/>
          <a:cs typeface="+mn-cs"/>
        </a:defRPr>
      </a:lvl3pPr>
      <a:lvl4pPr marL="2987015" indent="-426717" algn="l" defTabSz="1706866" rtl="0" eaLnBrk="1" latinLnBrk="0" hangingPunct="1">
        <a:lnSpc>
          <a:spcPct val="90000"/>
        </a:lnSpc>
        <a:spcBef>
          <a:spcPts val="934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4pPr>
      <a:lvl5pPr marL="3840448" indent="-426717" algn="l" defTabSz="1706866" rtl="0" eaLnBrk="1" latinLnBrk="0" hangingPunct="1">
        <a:lnSpc>
          <a:spcPct val="90000"/>
        </a:lnSpc>
        <a:spcBef>
          <a:spcPts val="934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5pPr>
      <a:lvl6pPr marL="4693881" indent="-426717" algn="l" defTabSz="1706866" rtl="0" eaLnBrk="1" latinLnBrk="0" hangingPunct="1">
        <a:lnSpc>
          <a:spcPct val="90000"/>
        </a:lnSpc>
        <a:spcBef>
          <a:spcPts val="934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6pPr>
      <a:lvl7pPr marL="5547314" indent="-426717" algn="l" defTabSz="1706866" rtl="0" eaLnBrk="1" latinLnBrk="0" hangingPunct="1">
        <a:lnSpc>
          <a:spcPct val="90000"/>
        </a:lnSpc>
        <a:spcBef>
          <a:spcPts val="934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7pPr>
      <a:lvl8pPr marL="6400747" indent="-426717" algn="l" defTabSz="1706866" rtl="0" eaLnBrk="1" latinLnBrk="0" hangingPunct="1">
        <a:lnSpc>
          <a:spcPct val="90000"/>
        </a:lnSpc>
        <a:spcBef>
          <a:spcPts val="934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8pPr>
      <a:lvl9pPr marL="7254180" indent="-426717" algn="l" defTabSz="1706866" rtl="0" eaLnBrk="1" latinLnBrk="0" hangingPunct="1">
        <a:lnSpc>
          <a:spcPct val="90000"/>
        </a:lnSpc>
        <a:spcBef>
          <a:spcPts val="934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1706866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53433" algn="l" defTabSz="1706866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706866" algn="l" defTabSz="1706866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560299" algn="l" defTabSz="1706866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4pPr>
      <a:lvl5pPr marL="3413731" algn="l" defTabSz="1706866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5pPr>
      <a:lvl6pPr marL="4267165" algn="l" defTabSz="1706866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6pPr>
      <a:lvl7pPr marL="5120598" algn="l" defTabSz="1706866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7pPr>
      <a:lvl8pPr marL="5974030" algn="l" defTabSz="1706866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8pPr>
      <a:lvl9pPr marL="6827463" algn="l" defTabSz="1706866" rtl="0" eaLnBrk="1" latinLnBrk="0" hangingPunct="1">
        <a:defRPr sz="33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edigraphic.com/pdfs/enfneu/ene-2012/ene123i.pdf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www.mayoclinic.org/es-es/diseases-conditions/alzheimers-disease/symptoms-causes/syc-2035044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mss.gob.mx/salud-en-linea/hipertension-arterial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>
            <a:extLst>
              <a:ext uri="{FF2B5EF4-FFF2-40B4-BE49-F238E27FC236}">
                <a16:creationId xmlns:a16="http://schemas.microsoft.com/office/drawing/2014/main" xmlns="" id="{C9AB2405-4B69-D603-ACFB-13F40459628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185527" y="10539881"/>
            <a:ext cx="2474247" cy="2723379"/>
            <a:chOff x="-313118" y="10284699"/>
            <a:chExt cx="2474247" cy="2723379"/>
          </a:xfrm>
        </p:grpSpPr>
        <p:pic>
          <p:nvPicPr>
            <p:cNvPr id="1026" name="Picture 2" descr="Organizaciones y redes">
              <a:extLst>
                <a:ext uri="{FF2B5EF4-FFF2-40B4-BE49-F238E27FC236}">
                  <a16:creationId xmlns:a16="http://schemas.microsoft.com/office/drawing/2014/main" xmlns="" id="{FA9BB827-0863-F421-90F5-6EF9DD370D2E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 am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3118" y="10516314"/>
              <a:ext cx="2474247" cy="24917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xmlns="" id="{E281300E-EA9A-2FAD-8AEA-AA6528B0DF13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alphaModFix amt="41000"/>
            </a:blip>
            <a:stretch>
              <a:fillRect/>
            </a:stretch>
          </p:blipFill>
          <p:spPr>
            <a:xfrm>
              <a:off x="102456" y="10284699"/>
              <a:ext cx="821549" cy="306952"/>
            </a:xfrm>
            <a:prstGeom prst="rect">
              <a:avLst/>
            </a:prstGeom>
          </p:spPr>
        </p:pic>
      </p:grp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678B436E-0886-5A50-A9FA-1217148A777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t="84624" b="7812"/>
          <a:stretch/>
        </p:blipFill>
        <p:spPr>
          <a:xfrm>
            <a:off x="0" y="12201832"/>
            <a:ext cx="9594725" cy="59976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77D8A3CD-89FC-9C30-97B5-4AD3471BE97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b="82467"/>
          <a:stretch/>
        </p:blipFill>
        <p:spPr>
          <a:xfrm>
            <a:off x="0" y="-133"/>
            <a:ext cx="9601200" cy="1445475"/>
          </a:xfrm>
          <a:prstGeom prst="rect">
            <a:avLst/>
          </a:prstGeom>
        </p:spPr>
      </p:pic>
      <p:sp>
        <p:nvSpPr>
          <p:cNvPr id="7" name="Cuadro de texto 5">
            <a:extLst>
              <a:ext uri="{FF2B5EF4-FFF2-40B4-BE49-F238E27FC236}">
                <a16:creationId xmlns:a16="http://schemas.microsoft.com/office/drawing/2014/main" xmlns="" id="{A835EAFC-8125-6417-3F54-940FBB9C29AD}"/>
              </a:ext>
            </a:extLst>
          </p:cNvPr>
          <p:cNvSpPr txBox="1"/>
          <p:nvPr/>
        </p:nvSpPr>
        <p:spPr>
          <a:xfrm>
            <a:off x="1368362" y="1399985"/>
            <a:ext cx="6857999" cy="692667"/>
          </a:xfrm>
          <a:prstGeom prst="rect">
            <a:avLst/>
          </a:prstGeom>
          <a:noFill/>
          <a:ln w="3175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fontAlgn="base"/>
            <a:r>
              <a:rPr lang="es-MX" sz="2400" b="1" dirty="0">
                <a:solidFill>
                  <a:srgbClr val="9E2161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Título</a:t>
            </a:r>
            <a:endParaRPr lang="es-MX" sz="2400" dirty="0">
              <a:solidFill>
                <a:srgbClr val="9E2161"/>
              </a:solidFill>
              <a:effectLst/>
              <a:latin typeface="Trebuchet MS" panose="020B060302020202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400" kern="100" dirty="0">
                <a:solidFill>
                  <a:srgbClr val="9E2161"/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AUTORES: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400" b="1" kern="100" dirty="0">
                <a:solidFill>
                  <a:srgbClr val="9E216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AFILIACIÓN: </a:t>
            </a:r>
            <a:endParaRPr lang="es-MX" sz="1400" b="1" kern="100" dirty="0">
              <a:solidFill>
                <a:srgbClr val="9E2161"/>
              </a:solidFill>
              <a:effectLst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MX" sz="1000" kern="100" dirty="0">
              <a:solidFill>
                <a:srgbClr val="9E2161"/>
              </a:solidFill>
              <a:effectLst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100" kern="100" dirty="0">
                <a:solidFill>
                  <a:srgbClr val="9E2161"/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kern="100" dirty="0">
              <a:solidFill>
                <a:srgbClr val="9E2161"/>
              </a:solidFill>
              <a:effectLst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uadro de texto 10">
            <a:extLst>
              <a:ext uri="{FF2B5EF4-FFF2-40B4-BE49-F238E27FC236}">
                <a16:creationId xmlns:a16="http://schemas.microsoft.com/office/drawing/2014/main" xmlns="" id="{E01908D6-0037-6FDD-AE2B-D4C78135195F}"/>
              </a:ext>
            </a:extLst>
          </p:cNvPr>
          <p:cNvSpPr txBox="1"/>
          <p:nvPr/>
        </p:nvSpPr>
        <p:spPr>
          <a:xfrm>
            <a:off x="289149" y="2531994"/>
            <a:ext cx="4593093" cy="368274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600" b="1" kern="100" dirty="0" smtClean="0">
                <a:solidFill>
                  <a:srgbClr val="9E2161"/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INTRODUCCION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600" b="1" kern="100" dirty="0" smtClean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Texto de preferencia en fuente tamaño 14 o 16, no modificar el tipo de fuente </a:t>
            </a:r>
            <a:r>
              <a:rPr lang="es-ES" sz="1600" b="1" kern="100" dirty="0" err="1" smtClean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Trebuchet</a:t>
            </a:r>
            <a:r>
              <a:rPr lang="es-ES" sz="1600" b="1" kern="100" dirty="0" smtClean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MS y pude ser en color negro, con excepción de los títulos.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600" b="1" kern="100" dirty="0" smtClean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Usar imágenes ilustrativas con su referencia bibliográfica, no usar imágenes tendenciosas o de participantes o pacientes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600" b="1" kern="100" dirty="0" smtClean="0"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Usar cuadros pueden ser sin fondo o bien si se desea utilizar, usar los fondos en contrastes de gris. </a:t>
            </a:r>
            <a:endParaRPr lang="es-MX" sz="1600" b="1" kern="100" dirty="0">
              <a:latin typeface="Trebuchet MS" panose="020B06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C6767CE2-2F01-F2B9-6C55-214F82034B7F}"/>
              </a:ext>
            </a:extLst>
          </p:cNvPr>
          <p:cNvSpPr txBox="1"/>
          <p:nvPr/>
        </p:nvSpPr>
        <p:spPr>
          <a:xfrm>
            <a:off x="5025963" y="2531994"/>
            <a:ext cx="4232338" cy="68736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s-MX" sz="1600" b="1" kern="100" dirty="0">
                <a:solidFill>
                  <a:srgbClr val="9E2161"/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OBJETIVO</a:t>
            </a:r>
          </a:p>
          <a:p>
            <a:pPr>
              <a:spcAft>
                <a:spcPts val="800"/>
              </a:spcAft>
            </a:pPr>
            <a:r>
              <a:rPr lang="es-MX" sz="1600" kern="100" dirty="0">
                <a:solidFill>
                  <a:srgbClr val="9E2161"/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DB8E475A-C962-4798-AE00-6CD7F6F61FE5}"/>
              </a:ext>
            </a:extLst>
          </p:cNvPr>
          <p:cNvSpPr txBox="1"/>
          <p:nvPr/>
        </p:nvSpPr>
        <p:spPr>
          <a:xfrm>
            <a:off x="167452" y="11525193"/>
            <a:ext cx="9270461" cy="17020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rgbClr val="9E2161"/>
                </a:solidFill>
                <a:latin typeface="Trebuchet MS" panose="020B0603020202020204" pitchFamily="34" charset="0"/>
              </a:rPr>
              <a:t>REFERENCIA BIBLIOGRÁFICAS </a:t>
            </a:r>
          </a:p>
          <a:p>
            <a:pPr marL="90488" indent="-90488">
              <a:buAutoNum type="arabicPeriod"/>
            </a:pPr>
            <a:r>
              <a:rPr lang="es-ES" sz="500" dirty="0">
                <a:solidFill>
                  <a:srgbClr val="9E2161"/>
                </a:solidFill>
                <a:latin typeface="Trebuchet MS" panose="020B0603020202020204" pitchFamily="34" charset="0"/>
              </a:rPr>
              <a:t>Hipertensión Arterial [Internet]. Gob.mx. [citado el 29 de mayo de 2023]. Disponible en: </a:t>
            </a:r>
            <a:r>
              <a:rPr lang="es-ES" sz="500" dirty="0">
                <a:solidFill>
                  <a:srgbClr val="9E2161"/>
                </a:solidFill>
                <a:latin typeface="Trebuchet MS" panose="020B0603020202020204" pitchFamily="34" charset="0"/>
                <a:hlinkClick r:id="rId6"/>
              </a:rPr>
              <a:t>http://www.imss.gob.mx/salud-en-linea/hipertension-arterial</a:t>
            </a:r>
            <a:r>
              <a:rPr lang="es-ES" sz="500" dirty="0">
                <a:solidFill>
                  <a:srgbClr val="9E2161"/>
                </a:solidFill>
                <a:latin typeface="Trebuchet MS" panose="020B0603020202020204" pitchFamily="34" charset="0"/>
              </a:rPr>
              <a:t> </a:t>
            </a:r>
          </a:p>
          <a:p>
            <a:pPr marL="90488" indent="-90488">
              <a:buAutoNum type="arabicPeriod" startAt="2"/>
            </a:pPr>
            <a:r>
              <a:rPr lang="es-ES" sz="500" dirty="0">
                <a:solidFill>
                  <a:srgbClr val="9E2161"/>
                </a:solidFill>
                <a:latin typeface="Trebuchet MS" panose="020B0603020202020204" pitchFamily="34" charset="0"/>
              </a:rPr>
              <a:t>Enfermedad de Alzheimer [Internet]. Mayoclinic.org. 2023 [citado el 29 de mayo de 2023]. Disponible en: </a:t>
            </a:r>
            <a:r>
              <a:rPr lang="es-ES" sz="500" dirty="0">
                <a:solidFill>
                  <a:srgbClr val="9E2161"/>
                </a:solidFill>
                <a:latin typeface="Trebuchet MS" panose="020B0603020202020204" pitchFamily="34" charset="0"/>
                <a:hlinkClick r:id="rId7"/>
              </a:rPr>
              <a:t>https://www.mayoclinic.org/es-es/diseases-conditions/alzheimers-disease/symptoms-causes/syc-20350447</a:t>
            </a:r>
            <a:endParaRPr lang="es-ES" sz="500" dirty="0">
              <a:solidFill>
                <a:srgbClr val="9E2161"/>
              </a:solidFill>
              <a:latin typeface="Trebuchet MS" panose="020B0603020202020204" pitchFamily="34" charset="0"/>
            </a:endParaRPr>
          </a:p>
          <a:p>
            <a:pPr marL="90488" indent="-90488">
              <a:buAutoNum type="arabicPeriod" startAt="3"/>
            </a:pPr>
            <a:r>
              <a:rPr lang="es-ES" sz="500" dirty="0">
                <a:solidFill>
                  <a:srgbClr val="9E2161"/>
                </a:solidFill>
                <a:latin typeface="Trebuchet MS" panose="020B0603020202020204" pitchFamily="34" charset="0"/>
              </a:rPr>
              <a:t>Elizabeth A, Ríos R, Guadalupe M, Galán N, En L, En Enfermería M. Cuidadores: responsabilidades-obligaciones [Internet]. Medigraphic.com. [citado el 29 de mayo de 2023]. Disponible en: </a:t>
            </a:r>
            <a:r>
              <a:rPr lang="es-ES" sz="500" dirty="0">
                <a:solidFill>
                  <a:srgbClr val="9E2161"/>
                </a:solidFill>
                <a:latin typeface="Trebuchet MS" panose="020B0603020202020204" pitchFamily="34" charset="0"/>
                <a:hlinkClick r:id="rId8"/>
              </a:rPr>
              <a:t>https://www.medigraphic.com/pdfs/enfneu/ene-2012/ene123i.pdf</a:t>
            </a:r>
            <a:endParaRPr lang="es-ES" sz="500" dirty="0">
              <a:solidFill>
                <a:srgbClr val="9E2161"/>
              </a:solidFill>
              <a:latin typeface="Trebuchet MS" panose="020B0603020202020204" pitchFamily="34" charset="0"/>
            </a:endParaRPr>
          </a:p>
          <a:p>
            <a:pPr marL="342900" indent="-342900">
              <a:buAutoNum type="arabicPeriod" startAt="3"/>
            </a:pPr>
            <a:endParaRPr lang="es-ES" dirty="0">
              <a:solidFill>
                <a:srgbClr val="9E2161"/>
              </a:solidFill>
              <a:latin typeface="Trebuchet MS" panose="020B0603020202020204" pitchFamily="34" charset="0"/>
            </a:endParaRPr>
          </a:p>
          <a:p>
            <a:endParaRPr lang="es-ES" dirty="0">
              <a:solidFill>
                <a:srgbClr val="9E2161"/>
              </a:solidFill>
              <a:latin typeface="Trebuchet MS" panose="020B0603020202020204" pitchFamily="34" charset="0"/>
            </a:endParaRPr>
          </a:p>
          <a:p>
            <a:endParaRPr lang="es-ES" dirty="0">
              <a:solidFill>
                <a:srgbClr val="9E2161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30047" y="6254032"/>
            <a:ext cx="8967519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800"/>
              </a:spcAft>
            </a:pPr>
            <a:r>
              <a:rPr lang="es-MX" b="1" kern="100" dirty="0">
                <a:solidFill>
                  <a:srgbClr val="9E216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Agregar </a:t>
            </a:r>
            <a:r>
              <a:rPr lang="es-MX" b="1" kern="100" dirty="0" smtClean="0">
                <a:solidFill>
                  <a:srgbClr val="9E216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metodología, resultados, discusión y conclusiones</a:t>
            </a:r>
            <a:endParaRPr lang="es-MX" b="1" kern="100" dirty="0">
              <a:solidFill>
                <a:srgbClr val="9E2161"/>
              </a:solidFill>
              <a:latin typeface="Trebuchet MS" panose="020B0603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612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176</Words>
  <Application>Microsoft Office PowerPoint</Application>
  <PresentationFormat>Papel A3 (297 x 420 mm)</PresentationFormat>
  <Paragraphs>18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Times New Roman</vt:lpstr>
      <vt:lpstr>Trebuchet MS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mj.jimenez</dc:creator>
  <cp:lastModifiedBy>Revisión </cp:lastModifiedBy>
  <cp:revision>8</cp:revision>
  <cp:lastPrinted>2024-01-25T05:31:53Z</cp:lastPrinted>
  <dcterms:created xsi:type="dcterms:W3CDTF">2024-01-19T23:42:59Z</dcterms:created>
  <dcterms:modified xsi:type="dcterms:W3CDTF">2024-05-06T15:54:57Z</dcterms:modified>
</cp:coreProperties>
</file>