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9191"/>
    <a:srgbClr val="B917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3"/>
  </p:normalViewPr>
  <p:slideViewPr>
    <p:cSldViewPr snapToGrid="0" showGuides="1">
      <p:cViewPr varScale="1">
        <p:scale>
          <a:sx n="82" d="100"/>
          <a:sy n="82" d="100"/>
        </p:scale>
        <p:origin x="1064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4557EF-B224-0901-B97F-951AF40510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7574050-73D0-4D3E-EBBF-AE3C12F242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4ABE847-BD08-B776-D319-29AA617AD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CD06-DDD7-3649-B826-3D98AAEB1071}" type="datetimeFigureOut">
              <a:rPr lang="es-MX" smtClean="0"/>
              <a:t>05/05/24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5D22138-E5B0-EA45-C0CD-20644EF8C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B5C8A49-5E10-B5B1-A8DF-C915426A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CADEC-3131-2941-8CB2-19953F12AF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148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D7FE68-36B8-8E56-BE81-AD4A11473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B430838-5C07-D654-3D73-C223462BFA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A1DC604-550D-64DF-9DD2-1ED17374E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CD06-DDD7-3649-B826-3D98AAEB1071}" type="datetimeFigureOut">
              <a:rPr lang="es-MX" smtClean="0"/>
              <a:t>05/05/24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E57848-4103-87DE-0CAA-258919A6F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5BFB81-F7C8-E3CE-B237-6CAD670B9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CADEC-3131-2941-8CB2-19953F12AF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428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CC1AD72-AEFA-15F8-445C-66F797B5D5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384AA81-3807-7E76-F681-5C85181902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E7394BE-2EB5-F78D-DFE9-1E519AB87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CD06-DDD7-3649-B826-3D98AAEB1071}" type="datetimeFigureOut">
              <a:rPr lang="es-MX" smtClean="0"/>
              <a:t>05/05/24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7DEC0-0FE4-87AB-8D40-FB6F9F45B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785C087-E2A9-F5A7-C4C2-605CFA782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CADEC-3131-2941-8CB2-19953F12AF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7625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40AD73-BBAA-F525-72AE-E4ABFF701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241D19-A4B1-F814-1B06-9F234EC4E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64AD9B-996D-D23D-1868-855852A61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CD06-DDD7-3649-B826-3D98AAEB1071}" type="datetimeFigureOut">
              <a:rPr lang="es-MX" smtClean="0"/>
              <a:t>05/05/24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0EB241F-C5F1-5627-0ADF-8E069AB71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45D284C-B4FD-333A-DBA0-E55026610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CADEC-3131-2941-8CB2-19953F12AF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2023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F6FFC7-1789-D3AF-1ED2-460007E4B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C7C807-D00C-C37E-A497-4B7BF5659E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9ADE187-3781-FCFD-9DAA-4CDA57867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CD06-DDD7-3649-B826-3D98AAEB1071}" type="datetimeFigureOut">
              <a:rPr lang="es-MX" smtClean="0"/>
              <a:t>05/05/24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F972019-54E1-CF73-CB72-6CD06DC9B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640A95-7A4E-4AF4-37DA-770CA2535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CADEC-3131-2941-8CB2-19953F12AF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8029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38FE5E-A6F8-0114-C45F-B72E7351B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B4CBE1-97B0-A098-353D-917B260061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ECD6FE8-E93F-7907-5C40-A547E011A3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F214A97-2207-B27B-55CA-00336C69C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CD06-DDD7-3649-B826-3D98AAEB1071}" type="datetimeFigureOut">
              <a:rPr lang="es-MX" smtClean="0"/>
              <a:t>05/05/24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318B7A1-8463-953E-69D3-06AA2D5AA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C62C2A2-A6DA-6E52-3E22-A2E1B6247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CADEC-3131-2941-8CB2-19953F12AF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583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467C7A-2C68-A750-2EFA-6591EE2D8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1A77B08-A774-5C22-4B07-2BD6F441E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5B39C0C-2A0A-A858-BC1D-1F4C2B11AE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F2F7514-7DC7-2252-F034-98330DEFBF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6D4E04D-B144-ED1F-B200-D7D3DFA891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F9FEE39-BE71-8D03-7324-0CE6A0C7F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CD06-DDD7-3649-B826-3D98AAEB1071}" type="datetimeFigureOut">
              <a:rPr lang="es-MX" smtClean="0"/>
              <a:t>05/05/24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AB2616E-59F2-A6B5-CB64-EC34DA5BC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F812C32-250D-01C1-87F0-9F8F27FEA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CADEC-3131-2941-8CB2-19953F12AF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224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4ED226-1329-4114-6CB9-AE29CADD0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A880803-9CFA-0D6F-CA20-F48DA5D9F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CD06-DDD7-3649-B826-3D98AAEB1071}" type="datetimeFigureOut">
              <a:rPr lang="es-MX" smtClean="0"/>
              <a:t>05/05/24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B1B1E86-79E3-7E0C-CB10-E47C424EA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7E4006D-9634-DC8C-1CE5-A6A90F51B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CADEC-3131-2941-8CB2-19953F12AF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8811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EDA55D5-1124-1510-B778-3E65223C5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CD06-DDD7-3649-B826-3D98AAEB1071}" type="datetimeFigureOut">
              <a:rPr lang="es-MX" smtClean="0"/>
              <a:t>05/05/24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A956DC0-701D-CD63-D876-AF80697DB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9ECFF5-5422-33E4-7966-0DBC58027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CADEC-3131-2941-8CB2-19953F12AF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2432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35A7F0-7993-8675-09D4-BD85348A3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8B70EB-1A2B-A060-ED81-F9F9942CE2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0D2EE01-B1EF-B840-B5FF-A370D56ED8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CF33252-6174-6443-D05C-2CE652D4C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CD06-DDD7-3649-B826-3D98AAEB1071}" type="datetimeFigureOut">
              <a:rPr lang="es-MX" smtClean="0"/>
              <a:t>05/05/24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FF6275C-CAC9-E519-D731-BFD28CE70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A2D7C7D-8C90-3B64-7D57-58BB0E0F8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CADEC-3131-2941-8CB2-19953F12AF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3010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9AFA28-073D-F83F-1E06-3458BBA7A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00A9319-32A1-0117-FBCE-A610F88D4B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9466DEA-CC0E-8B11-25AE-DA130D56EB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5F7502F-31C8-27BF-7086-C0384D8DE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7CD06-DDD7-3649-B826-3D98AAEB1071}" type="datetimeFigureOut">
              <a:rPr lang="es-MX" smtClean="0"/>
              <a:t>05/05/24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EB6ABEF-C056-5649-1E9A-A1C5F98EB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7C2EA2B-9F9C-8EA2-95CC-D010E7D54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CADEC-3131-2941-8CB2-19953F12AF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252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65846B2-A229-0735-CDDD-098427159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F3ADCD4-82F2-56F0-6051-5C29517CAA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0190E9-9049-BD83-1C3A-52B4EF6E3D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367CD06-DDD7-3649-B826-3D98AAEB1071}" type="datetimeFigureOut">
              <a:rPr lang="es-MX" smtClean="0"/>
              <a:t>05/05/24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433D897-540C-DBD0-779B-1015323519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E12B79F-4E9B-0DC7-8690-00B93397A0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ACADEC-3131-2941-8CB2-19953F12AF2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604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9E17A334-3BF3-C099-3DB5-6EFB43531C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540" y="175572"/>
            <a:ext cx="6508650" cy="2536631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357E60D-B33A-4772-E140-22A5EB4B2A93}"/>
              </a:ext>
            </a:extLst>
          </p:cNvPr>
          <p:cNvSpPr txBox="1"/>
          <p:nvPr/>
        </p:nvSpPr>
        <p:spPr>
          <a:xfrm>
            <a:off x="3843311" y="3227832"/>
            <a:ext cx="450298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+mj-lt"/>
              </a:rPr>
              <a:t>TÍTULO DEL TRABAJO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6DF9BC4-DCF4-136B-02BC-E7D5C01E9D52}"/>
              </a:ext>
            </a:extLst>
          </p:cNvPr>
          <p:cNvSpPr txBox="1"/>
          <p:nvPr/>
        </p:nvSpPr>
        <p:spPr>
          <a:xfrm>
            <a:off x="4144041" y="4622265"/>
            <a:ext cx="390152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Autores del trabajo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AE9B886-71C7-5824-A961-5AE9141B34E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t="7619"/>
          <a:stretch/>
        </p:blipFill>
        <p:spPr>
          <a:xfrm>
            <a:off x="0" y="6266778"/>
            <a:ext cx="12192000" cy="637716"/>
          </a:xfrm>
          <a:prstGeom prst="rect">
            <a:avLst/>
          </a:prstGeom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5081AD0A-D404-A74B-6884-AFCE392BCC6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-856178" y="4658704"/>
            <a:ext cx="2691437" cy="2354106"/>
            <a:chOff x="-856178" y="4658704"/>
            <a:chExt cx="2691437" cy="2354106"/>
          </a:xfrm>
        </p:grpSpPr>
        <p:pic>
          <p:nvPicPr>
            <p:cNvPr id="1030" name="Picture 6" descr="Las cuatro áreas de acción de la Década - OPS/OMS | Organización Panamericana de la Salud">
              <a:extLst>
                <a:ext uri="{FF2B5EF4-FFF2-40B4-BE49-F238E27FC236}">
                  <a16:creationId xmlns:a16="http://schemas.microsoft.com/office/drawing/2014/main" id="{D944B0A0-3650-0C85-38B9-94D5F90DA13F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  <a:alphaModFix amt="9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-856178" y="4911498"/>
              <a:ext cx="2691437" cy="2101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A4FA8190-361F-0893-E1BB-D9BD12379157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5">
              <a:alphaModFix amt="41000"/>
            </a:blip>
            <a:stretch>
              <a:fillRect/>
            </a:stretch>
          </p:blipFill>
          <p:spPr>
            <a:xfrm>
              <a:off x="78765" y="4658704"/>
              <a:ext cx="821549" cy="306952"/>
            </a:xfrm>
            <a:prstGeom prst="rect">
              <a:avLst/>
            </a:prstGeom>
          </p:spPr>
        </p:pic>
      </p:grp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3601DA31-8830-91F7-AF2E-B12F1CBB9A6B}"/>
              </a:ext>
            </a:extLst>
          </p:cNvPr>
          <p:cNvCxnSpPr>
            <a:cxnSpLocks/>
          </p:cNvCxnSpPr>
          <p:nvPr/>
        </p:nvCxnSpPr>
        <p:spPr>
          <a:xfrm>
            <a:off x="3969477" y="4179294"/>
            <a:ext cx="4250656" cy="0"/>
          </a:xfrm>
          <a:prstGeom prst="line">
            <a:avLst/>
          </a:prstGeom>
          <a:ln w="57150">
            <a:solidFill>
              <a:srgbClr val="91919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784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F121EF99-70E2-841F-3C9E-27A0F61C6FE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1797" y="6281066"/>
            <a:ext cx="12140202" cy="576933"/>
            <a:chOff x="51797" y="6281066"/>
            <a:chExt cx="12140202" cy="576933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70856230-B529-581B-DB81-A8E6CC03B2D7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 rotWithShape="1">
            <a:blip r:embed="rId2"/>
            <a:srcRect l="1409" t="14354" r="2542"/>
            <a:stretch/>
          </p:blipFill>
          <p:spPr>
            <a:xfrm>
              <a:off x="2100263" y="6282929"/>
              <a:ext cx="10091736" cy="575070"/>
            </a:xfrm>
            <a:prstGeom prst="rect">
              <a:avLst/>
            </a:prstGeom>
          </p:spPr>
        </p:pic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783170A1-DC07-CD9C-7B05-737605083A2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 rotWithShape="1">
            <a:blip r:embed="rId3"/>
            <a:srcRect l="1587" t="10405" r="4976" b="9291"/>
            <a:stretch/>
          </p:blipFill>
          <p:spPr>
            <a:xfrm>
              <a:off x="51797" y="6281066"/>
              <a:ext cx="1934165" cy="575070"/>
            </a:xfrm>
            <a:prstGeom prst="rect">
              <a:avLst/>
            </a:prstGeom>
          </p:spPr>
        </p:pic>
      </p:grpSp>
      <p:sp>
        <p:nvSpPr>
          <p:cNvPr id="6" name="Título 5">
            <a:extLst>
              <a:ext uri="{FF2B5EF4-FFF2-40B4-BE49-F238E27FC236}">
                <a16:creationId xmlns:a16="http://schemas.microsoft.com/office/drawing/2014/main" id="{FA4836B3-2B16-9F3F-73B8-A419E3D95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1685674F-2F89-F424-ACDF-BAF1CDD94D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7311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F121EF99-70E2-841F-3C9E-27A0F61C6FE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1797" y="6281066"/>
            <a:ext cx="12140202" cy="576933"/>
            <a:chOff x="51797" y="6281066"/>
            <a:chExt cx="12140202" cy="576933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70856230-B529-581B-DB81-A8E6CC03B2D7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 rotWithShape="1">
            <a:blip r:embed="rId2"/>
            <a:srcRect l="1409" t="14354" r="2542"/>
            <a:stretch/>
          </p:blipFill>
          <p:spPr>
            <a:xfrm>
              <a:off x="2100263" y="6282929"/>
              <a:ext cx="10091736" cy="575070"/>
            </a:xfrm>
            <a:prstGeom prst="rect">
              <a:avLst/>
            </a:prstGeom>
          </p:spPr>
        </p:pic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783170A1-DC07-CD9C-7B05-737605083A2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 rotWithShape="1">
            <a:blip r:embed="rId3"/>
            <a:srcRect l="1587" t="10405" r="4976" b="9291"/>
            <a:stretch/>
          </p:blipFill>
          <p:spPr>
            <a:xfrm>
              <a:off x="51797" y="6281066"/>
              <a:ext cx="1934165" cy="575070"/>
            </a:xfrm>
            <a:prstGeom prst="rect">
              <a:avLst/>
            </a:prstGeom>
          </p:spPr>
        </p:pic>
      </p:grpSp>
      <p:sp>
        <p:nvSpPr>
          <p:cNvPr id="6" name="Título 5">
            <a:extLst>
              <a:ext uri="{FF2B5EF4-FFF2-40B4-BE49-F238E27FC236}">
                <a16:creationId xmlns:a16="http://schemas.microsoft.com/office/drawing/2014/main" id="{FA4836B3-2B16-9F3F-73B8-A419E3D95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1685674F-2F89-F424-ACDF-BAF1CDD94D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3722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F121EF99-70E2-841F-3C9E-27A0F61C6FE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1797" y="6281066"/>
            <a:ext cx="12140202" cy="576933"/>
            <a:chOff x="51797" y="6281066"/>
            <a:chExt cx="12140202" cy="576933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70856230-B529-581B-DB81-A8E6CC03B2D7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 rotWithShape="1">
            <a:blip r:embed="rId2"/>
            <a:srcRect l="1409" t="14354" r="2542"/>
            <a:stretch/>
          </p:blipFill>
          <p:spPr>
            <a:xfrm>
              <a:off x="2100263" y="6282929"/>
              <a:ext cx="10091736" cy="575070"/>
            </a:xfrm>
            <a:prstGeom prst="rect">
              <a:avLst/>
            </a:prstGeom>
          </p:spPr>
        </p:pic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783170A1-DC07-CD9C-7B05-737605083A2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 rotWithShape="1">
            <a:blip r:embed="rId3"/>
            <a:srcRect l="1587" t="10405" r="4976" b="9291"/>
            <a:stretch/>
          </p:blipFill>
          <p:spPr>
            <a:xfrm>
              <a:off x="51797" y="6281066"/>
              <a:ext cx="1934165" cy="575070"/>
            </a:xfrm>
            <a:prstGeom prst="rect">
              <a:avLst/>
            </a:prstGeom>
          </p:spPr>
        </p:pic>
      </p:grpSp>
      <p:sp>
        <p:nvSpPr>
          <p:cNvPr id="6" name="Título 5">
            <a:extLst>
              <a:ext uri="{FF2B5EF4-FFF2-40B4-BE49-F238E27FC236}">
                <a16:creationId xmlns:a16="http://schemas.microsoft.com/office/drawing/2014/main" id="{FA4836B3-2B16-9F3F-73B8-A419E3D95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1685674F-2F89-F424-ACDF-BAF1CDD94D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5927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613387B9-7BDE-A6B6-8910-0B01A922B03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2100263" cy="6266778"/>
          </a:xfrm>
          <a:prstGeom prst="rect">
            <a:avLst/>
          </a:prstGeom>
          <a:solidFill>
            <a:srgbClr val="B9176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79E019C4-5434-8B4C-064B-B5CB7550E72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1797" y="6281066"/>
            <a:ext cx="12140202" cy="576933"/>
            <a:chOff x="51797" y="6281066"/>
            <a:chExt cx="12140202" cy="576933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F04FA34B-2019-EC65-DD8B-0186FA8DC0D2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 rotWithShape="1">
            <a:blip r:embed="rId2"/>
            <a:srcRect l="1409" t="14354" r="2542"/>
            <a:stretch/>
          </p:blipFill>
          <p:spPr>
            <a:xfrm>
              <a:off x="2100263" y="6282929"/>
              <a:ext cx="10091736" cy="575070"/>
            </a:xfrm>
            <a:prstGeom prst="rect">
              <a:avLst/>
            </a:prstGeom>
          </p:spPr>
        </p:pic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76C2F229-F49E-1466-0F24-673B9E30D529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 rotWithShape="1">
            <a:blip r:embed="rId3"/>
            <a:srcRect l="1587" t="10405" r="4976" b="9291"/>
            <a:stretch/>
          </p:blipFill>
          <p:spPr>
            <a:xfrm>
              <a:off x="51797" y="6281066"/>
              <a:ext cx="1934165" cy="575070"/>
            </a:xfrm>
            <a:prstGeom prst="rect">
              <a:avLst/>
            </a:prstGeom>
          </p:spPr>
        </p:pic>
      </p:grpSp>
      <p:sp>
        <p:nvSpPr>
          <p:cNvPr id="8" name="Título 7">
            <a:extLst>
              <a:ext uri="{FF2B5EF4-FFF2-40B4-BE49-F238E27FC236}">
                <a16:creationId xmlns:a16="http://schemas.microsoft.com/office/drawing/2014/main" id="{6368A0E7-0752-F774-8F40-0D6C2D090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262" y="365125"/>
            <a:ext cx="9253537" cy="1325563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F3122AD6-5BC7-788C-0DAA-880EE33C6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0262" y="1825625"/>
            <a:ext cx="9253537" cy="4351338"/>
          </a:xfrm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7692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>
            <a:extLst>
              <a:ext uri="{FF2B5EF4-FFF2-40B4-BE49-F238E27FC236}">
                <a16:creationId xmlns:a16="http://schemas.microsoft.com/office/drawing/2014/main" id="{463EF0A9-CCB0-7DCB-E97F-EC07C23D45C4}"/>
              </a:ext>
            </a:extLst>
          </p:cNvPr>
          <p:cNvGrpSpPr/>
          <p:nvPr/>
        </p:nvGrpSpPr>
        <p:grpSpPr>
          <a:xfrm>
            <a:off x="786096" y="2117971"/>
            <a:ext cx="2171417" cy="2068272"/>
            <a:chOff x="786096" y="1360728"/>
            <a:chExt cx="2171417" cy="2068272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F6A2BED6-A6DE-A26F-9180-916C145086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3429" r="3561"/>
            <a:stretch/>
          </p:blipFill>
          <p:spPr>
            <a:xfrm rot="10800000" flipH="1">
              <a:off x="786096" y="1360728"/>
              <a:ext cx="1088142" cy="1095017"/>
            </a:xfrm>
            <a:prstGeom prst="rect">
              <a:avLst/>
            </a:prstGeom>
            <a:effectLst>
              <a:softEdge rad="25400"/>
            </a:effectLst>
          </p:spPr>
        </p:pic>
        <p:sp>
          <p:nvSpPr>
            <p:cNvPr id="8" name="Redondear rectángulo de esquina diagonal 7">
              <a:extLst>
                <a:ext uri="{FF2B5EF4-FFF2-40B4-BE49-F238E27FC236}">
                  <a16:creationId xmlns:a16="http://schemas.microsoft.com/office/drawing/2014/main" id="{9088523F-8236-AF1E-CA3A-A1E13CC4B53C}"/>
                </a:ext>
              </a:extLst>
            </p:cNvPr>
            <p:cNvSpPr/>
            <p:nvPr/>
          </p:nvSpPr>
          <p:spPr>
            <a:xfrm>
              <a:off x="1345091" y="1838504"/>
              <a:ext cx="1612422" cy="1590496"/>
            </a:xfrm>
            <a:prstGeom prst="round2Diag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6469F645-DB4E-8A42-A523-55A2924E5B32}"/>
              </a:ext>
            </a:extLst>
          </p:cNvPr>
          <p:cNvGrpSpPr/>
          <p:nvPr/>
        </p:nvGrpSpPr>
        <p:grpSpPr>
          <a:xfrm>
            <a:off x="3730342" y="2048239"/>
            <a:ext cx="2034670" cy="2136299"/>
            <a:chOff x="3730342" y="1290996"/>
            <a:chExt cx="2034670" cy="2136299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AFA669C7-0AC7-1277-A07B-239A339083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3429" r="3561"/>
            <a:stretch/>
          </p:blipFill>
          <p:spPr>
            <a:xfrm rot="10800000" flipH="1">
              <a:off x="3730342" y="1290996"/>
              <a:ext cx="1088142" cy="1095017"/>
            </a:xfrm>
            <a:prstGeom prst="rect">
              <a:avLst/>
            </a:prstGeom>
            <a:effectLst>
              <a:softEdge rad="25400"/>
            </a:effectLst>
          </p:spPr>
        </p:pic>
        <p:sp>
          <p:nvSpPr>
            <p:cNvPr id="9" name="Redondear rectángulo de esquina diagonal 8">
              <a:extLst>
                <a:ext uri="{FF2B5EF4-FFF2-40B4-BE49-F238E27FC236}">
                  <a16:creationId xmlns:a16="http://schemas.microsoft.com/office/drawing/2014/main" id="{59E7F2E3-F2A6-AE8C-3ED4-531E2CEC27D9}"/>
                </a:ext>
              </a:extLst>
            </p:cNvPr>
            <p:cNvSpPr/>
            <p:nvPr/>
          </p:nvSpPr>
          <p:spPr>
            <a:xfrm>
              <a:off x="4152590" y="1836799"/>
              <a:ext cx="1612422" cy="1590496"/>
            </a:xfrm>
            <a:prstGeom prst="round2Diag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90D2E028-731D-300F-3C61-905471517491}"/>
              </a:ext>
            </a:extLst>
          </p:cNvPr>
          <p:cNvGrpSpPr/>
          <p:nvPr/>
        </p:nvGrpSpPr>
        <p:grpSpPr>
          <a:xfrm>
            <a:off x="6426990" y="2010335"/>
            <a:ext cx="2156493" cy="2048869"/>
            <a:chOff x="6960089" y="1290996"/>
            <a:chExt cx="2156493" cy="2048869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84397FAA-36DE-8348-4E21-B8FA1EF464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3429" r="3561"/>
            <a:stretch/>
          </p:blipFill>
          <p:spPr>
            <a:xfrm rot="10800000" flipH="1">
              <a:off x="6960089" y="1290996"/>
              <a:ext cx="1088142" cy="1095017"/>
            </a:xfrm>
            <a:prstGeom prst="rect">
              <a:avLst/>
            </a:prstGeom>
            <a:effectLst>
              <a:softEdge rad="25400"/>
            </a:effectLst>
          </p:spPr>
        </p:pic>
        <p:sp>
          <p:nvSpPr>
            <p:cNvPr id="10" name="Redondear rectángulo de esquina diagonal 9">
              <a:extLst>
                <a:ext uri="{FF2B5EF4-FFF2-40B4-BE49-F238E27FC236}">
                  <a16:creationId xmlns:a16="http://schemas.microsoft.com/office/drawing/2014/main" id="{540A65F7-A680-58B3-6B48-6D25FEEA5E92}"/>
                </a:ext>
              </a:extLst>
            </p:cNvPr>
            <p:cNvSpPr/>
            <p:nvPr/>
          </p:nvSpPr>
          <p:spPr>
            <a:xfrm>
              <a:off x="7504160" y="1749369"/>
              <a:ext cx="1612422" cy="1590496"/>
            </a:xfrm>
            <a:prstGeom prst="round2Diag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14" name="Grupo 13">
            <a:extLst>
              <a:ext uri="{FF2B5EF4-FFF2-40B4-BE49-F238E27FC236}">
                <a16:creationId xmlns:a16="http://schemas.microsoft.com/office/drawing/2014/main" id="{65E26C28-1B10-FCDE-DD6A-DD0B489AE064}"/>
              </a:ext>
            </a:extLst>
          </p:cNvPr>
          <p:cNvGrpSpPr/>
          <p:nvPr/>
        </p:nvGrpSpPr>
        <p:grpSpPr>
          <a:xfrm>
            <a:off x="9199947" y="2010335"/>
            <a:ext cx="2156493" cy="2048869"/>
            <a:chOff x="6960089" y="1290996"/>
            <a:chExt cx="2156493" cy="2048869"/>
          </a:xfrm>
        </p:grpSpPr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33ACD284-CA42-D063-EFB8-BFC8850F0C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3429" r="3561"/>
            <a:stretch/>
          </p:blipFill>
          <p:spPr>
            <a:xfrm rot="10800000" flipH="1">
              <a:off x="6960089" y="1290996"/>
              <a:ext cx="1088142" cy="1095017"/>
            </a:xfrm>
            <a:prstGeom prst="rect">
              <a:avLst/>
            </a:prstGeom>
            <a:effectLst>
              <a:softEdge rad="25400"/>
            </a:effectLst>
          </p:spPr>
        </p:pic>
        <p:sp>
          <p:nvSpPr>
            <p:cNvPr id="16" name="Redondear rectángulo de esquina diagonal 15">
              <a:extLst>
                <a:ext uri="{FF2B5EF4-FFF2-40B4-BE49-F238E27FC236}">
                  <a16:creationId xmlns:a16="http://schemas.microsoft.com/office/drawing/2014/main" id="{1DA3AF0E-CE5A-28A0-022B-F40B61051ECD}"/>
                </a:ext>
              </a:extLst>
            </p:cNvPr>
            <p:cNvSpPr/>
            <p:nvPr/>
          </p:nvSpPr>
          <p:spPr>
            <a:xfrm>
              <a:off x="7504160" y="1749369"/>
              <a:ext cx="1612422" cy="1590496"/>
            </a:xfrm>
            <a:prstGeom prst="round2Diag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CA32405F-157D-14CC-7E51-70539883369B}"/>
              </a:ext>
            </a:extLst>
          </p:cNvPr>
          <p:cNvGrpSpPr/>
          <p:nvPr/>
        </p:nvGrpSpPr>
        <p:grpSpPr>
          <a:xfrm>
            <a:off x="51797" y="6281066"/>
            <a:ext cx="12140202" cy="576933"/>
            <a:chOff x="51797" y="6281066"/>
            <a:chExt cx="12140202" cy="576933"/>
          </a:xfrm>
        </p:grpSpPr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52327EE7-8A1B-2B2D-F4FC-04C9787F3202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 rotWithShape="1">
            <a:blip r:embed="rId3"/>
            <a:srcRect l="1409" t="14354" r="2542"/>
            <a:stretch/>
          </p:blipFill>
          <p:spPr>
            <a:xfrm>
              <a:off x="2100263" y="6282929"/>
              <a:ext cx="10091736" cy="575070"/>
            </a:xfrm>
            <a:prstGeom prst="rect">
              <a:avLst/>
            </a:prstGeom>
          </p:spPr>
        </p:pic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622FB5AA-D235-AD1D-29EF-D896EBDB62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587" t="10405" r="4976" b="9291"/>
            <a:stretch/>
          </p:blipFill>
          <p:spPr>
            <a:xfrm>
              <a:off x="51797" y="6281066"/>
              <a:ext cx="1934165" cy="575070"/>
            </a:xfrm>
            <a:prstGeom prst="rect">
              <a:avLst/>
            </a:prstGeom>
          </p:spPr>
        </p:pic>
      </p:grpSp>
      <p:sp>
        <p:nvSpPr>
          <p:cNvPr id="20" name="Título 19">
            <a:extLst>
              <a:ext uri="{FF2B5EF4-FFF2-40B4-BE49-F238E27FC236}">
                <a16:creationId xmlns:a16="http://schemas.microsoft.com/office/drawing/2014/main" id="{00E2D95C-D087-16E2-6F47-0E0C5C994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223238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6</Words>
  <Application>Microsoft Macintosh PowerPoint</Application>
  <PresentationFormat>Panorámica</PresentationFormat>
  <Paragraphs>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9" baseType="lpstr">
      <vt:lpstr>Arial</vt:lpstr>
      <vt:lpstr>Century Gothic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mj.jimenez</dc:creator>
  <cp:lastModifiedBy>mj.jimenez</cp:lastModifiedBy>
  <cp:revision>4</cp:revision>
  <dcterms:created xsi:type="dcterms:W3CDTF">2024-05-05T05:04:17Z</dcterms:created>
  <dcterms:modified xsi:type="dcterms:W3CDTF">2024-05-05T06:26:18Z</dcterms:modified>
</cp:coreProperties>
</file>